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199"/>
            <a:ext cx="4038600" cy="4525964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200" y="1435099"/>
            <a:ext cx="3008314" cy="469106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-1" y="4248050"/>
            <a:ext cx="9144001" cy="68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000"/>
            </a:lvl1pPr>
          </a:lstStyle>
          <a:p>
            <a:pPr/>
            <a:r>
              <a:t>Jacob Takes Esau's Inheritance</a:t>
            </a:r>
          </a:p>
        </p:txBody>
      </p:sp>
      <p:sp>
        <p:nvSpPr>
          <p:cNvPr id="113" name="Shape 113"/>
          <p:cNvSpPr/>
          <p:nvPr/>
        </p:nvSpPr>
        <p:spPr>
          <a:xfrm>
            <a:off x="0" y="990600"/>
            <a:ext cx="9144000" cy="252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8000">
                <a:latin typeface="Old English Text MT"/>
                <a:ea typeface="Old English Text MT"/>
                <a:cs typeface="Old English Text MT"/>
                <a:sym typeface="Old English Text MT"/>
              </a:defRPr>
            </a:lvl1pPr>
          </a:lstStyle>
          <a:p>
            <a:pPr/>
            <a:r>
              <a:t>The Brick Testament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8.jpeg" descr="http://www.bricktestament.com/genesis/jabocb_takes_esaus_inheritance/08_gn25_32-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9.jpeg" descr="http://www.bricktestament.com/genesis/jabocb_takes_esaus_inheritance/09_gn25_33-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228600" y="2057400"/>
            <a:ext cx="8610600" cy="155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9600">
                <a:latin typeface="Old English Text MT"/>
                <a:ea typeface="Old English Text MT"/>
                <a:cs typeface="Old English Text MT"/>
                <a:sym typeface="Old English Text MT"/>
              </a:defRPr>
            </a:lvl1pPr>
          </a:lstStyle>
          <a:p>
            <a:pPr/>
            <a:r>
              <a:t>The End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1.jpeg" descr="http://www.bricktestament.com/genesis/jabocb_takes_esaus_inheritance/01_gn25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2.jpeg" descr="http://www.bricktestament.com/genesis/jabocb_takes_esaus_inheritance/02_gn25_21-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3.jpeg" descr="http://www.bricktestament.com/genesis/jabocb_takes_esaus_inheritance/03_gn25-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4.jpeg" descr="http://www.bricktestament.com/genesis/jabocb_takes_esaus_inheritance/04_gn_25_27-28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5.jpeg" descr="http://www.bricktestament.com/genesis/jabocb_takes_esaus_inheritance/05_gn25_27-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5.jpeg" descr="http://www.bricktestament.com/genesis/jabocb_takes_esaus_inheritance/05_gn25_27-28.jpg"/>
          <p:cNvPicPr>
            <a:picLocks noChangeAspect="1"/>
          </p:cNvPicPr>
          <p:nvPr/>
        </p:nvPicPr>
        <p:blipFill>
          <a:blip r:embed="rId2">
            <a:extLst/>
          </a:blip>
          <a:srcRect l="50721" t="0" r="0" b="0"/>
          <a:stretch>
            <a:fillRect/>
          </a:stretch>
        </p:blipFill>
        <p:spPr>
          <a:xfrm>
            <a:off x="4638011" y="0"/>
            <a:ext cx="4505989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4.jpeg" descr="http://www.bricktestament.com/genesis/jabocb_takes_esaus_inheritance/04_gn_25_27-28b.jpg"/>
          <p:cNvPicPr>
            <a:picLocks noChangeAspect="1"/>
          </p:cNvPicPr>
          <p:nvPr/>
        </p:nvPicPr>
        <p:blipFill>
          <a:blip r:embed="rId3">
            <a:extLst/>
          </a:blip>
          <a:srcRect l="23355" t="0" r="26186" b="0"/>
          <a:stretch>
            <a:fillRect/>
          </a:stretch>
        </p:blipFill>
        <p:spPr>
          <a:xfrm>
            <a:off x="-1" y="0"/>
            <a:ext cx="461385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6.jpeg" descr="http://www.bricktestament.com/genesis/jabocb_takes_esaus_inheritance/06_gn25_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7.jpeg" descr="http://www.bricktestament.com/genesis/jabocb_takes_esaus_inheritance/07_gn25_30-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