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8" r:id="rId6"/>
    <p:sldId id="260" r:id="rId7"/>
    <p:sldId id="269" r:id="rId8"/>
    <p:sldId id="261" r:id="rId9"/>
    <p:sldId id="270" r:id="rId10"/>
    <p:sldId id="263" r:id="rId11"/>
    <p:sldId id="262" r:id="rId12"/>
    <p:sldId id="271" r:id="rId13"/>
    <p:sldId id="264" r:id="rId14"/>
    <p:sldId id="272" r:id="rId15"/>
    <p:sldId id="265" r:id="rId16"/>
    <p:sldId id="266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7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8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7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5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2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0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2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01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4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CAABB-6545-4E76-AA13-FD980009E631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3FF1-DC5A-4D12-8BC7-972BC9607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8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51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hildrenschurch.files.wordpress.com/2012/02/scan007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7"/>
          <a:stretch/>
        </p:blipFill>
        <p:spPr bwMode="auto">
          <a:xfrm>
            <a:off x="2988926" y="14069"/>
            <a:ext cx="6288702" cy="684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55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d6/22/1b/d6221b82f0f7690b29f31ae4535216f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57"/>
          <a:stretch/>
        </p:blipFill>
        <p:spPr bwMode="auto">
          <a:xfrm>
            <a:off x="1301793" y="296214"/>
            <a:ext cx="9828785" cy="635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698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3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3234652"/>
            <a:ext cx="11940907" cy="316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9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a true elder brother.</a:t>
            </a:r>
            <a:endParaRPr lang="en-GB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8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00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058" y="750312"/>
            <a:ext cx="113793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gave up everything and became a slave,</a:t>
            </a:r>
            <a:endParaRPr lang="en-GB" sz="9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85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1917810"/>
            <a:ext cx="11797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>
                <a:latin typeface="Tahoma" panose="020B0604030504040204" pitchFamily="34" charset="0"/>
                <a:ea typeface="Calibri" panose="020F0502020204030204" pitchFamily="34" charset="0"/>
              </a:rPr>
              <a:t>Jesus is not ashamed to call them brothers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786762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7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4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37" y="9525"/>
            <a:ext cx="7324725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9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" y="1777285"/>
            <a:ext cx="112303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0" dirty="0" smtClean="0">
                <a:latin typeface="AR JULIAN" panose="02000000000000000000" pitchFamily="2" charset="0"/>
              </a:rPr>
              <a:t>Who Needs an Older Brother?</a:t>
            </a:r>
            <a:endParaRPr lang="en-GB" sz="11000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5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4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607" y="253119"/>
            <a:ext cx="11513713" cy="4834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9600" b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it cost to bring the younger brother home?</a:t>
            </a:r>
            <a:endParaRPr lang="en-GB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5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2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272483"/>
            <a:ext cx="115909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“you never gave me even a young goat so I could </a:t>
            </a:r>
            <a:r>
              <a:rPr lang="en-GB" sz="9600" b="1" dirty="0" smtClean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celebrate”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7091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0" y="1969312"/>
            <a:ext cx="12052359" cy="29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1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55</Words>
  <Application>Microsoft Office PowerPoint</Application>
  <PresentationFormat>Widescreen</PresentationFormat>
  <Paragraphs>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 JULIAN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Casey</dc:creator>
  <cp:lastModifiedBy>Trevor Casey</cp:lastModifiedBy>
  <cp:revision>4</cp:revision>
  <dcterms:created xsi:type="dcterms:W3CDTF">2016-03-05T22:09:10Z</dcterms:created>
  <dcterms:modified xsi:type="dcterms:W3CDTF">2016-03-06T07:45:47Z</dcterms:modified>
</cp:coreProperties>
</file>